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handoutMasterIdLst>
    <p:handoutMasterId r:id="rId12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fld id="{29A6342D-074B-4CAD-8278-6450E042966D}" type="datetimeFigureOut">
              <a:t>22.10.2025</a:t>
            </a:fld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D818FADA-DF3B-403A-A2B5-8995AF138C98}" type="slidenum">
              <a:t>‹#›</a:t>
            </a:fld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70221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E0636D0-DA1C-4495-9CDE-D7E79669AE32}" type="datetimeFigureOut">
              <a:t>22.10.2025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C5557E2-937D-4D8C-9C1A-D8446876DF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3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1:notes"/>
          <p:cNvSpPr>
            <a:spLocks noGrp="1" noRot="1" noChangeAspect="1" noResize="1"/>
          </p:cNvSpPr>
          <p:nvPr>
            <p:ph type="sldImg"/>
          </p:nvPr>
        </p:nvSpPr>
        <p:spPr>
          <a:xfrm>
            <a:off x="380880" y="685799"/>
            <a:ext cx="6095519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Google Shape;86;p1:note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45720" rIns="91440" bIns="45720" anchor="t"/>
          <a:lstStyle/>
          <a:p>
            <a:pPr lvl="0"/>
            <a:endParaRPr lang="ru-RU"/>
          </a:p>
        </p:txBody>
      </p:sp>
      <p:sp>
        <p:nvSpPr>
          <p:cNvPr id="4" name="Google Shape;87;p1:notes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1440" tIns="45720" rIns="91440" bIns="45720"/>
          <a:lstStyle/>
          <a:p>
            <a:pPr lvl="0"/>
            <a:fld id="{002DDB10-5168-4A05-B6EA-B4F57C9ECCCA}" type="slidenum">
              <a:t>1</a:t>
            </a:fld>
            <a:endParaRPr lang="ru-RU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9;p7:notes"/>
          <p:cNvSpPr>
            <a:spLocks noGrp="1" noRot="1" noChangeAspect="1" noResize="1"/>
          </p:cNvSpPr>
          <p:nvPr>
            <p:ph type="sldImg"/>
          </p:nvPr>
        </p:nvSpPr>
        <p:spPr>
          <a:xfrm>
            <a:off x="380880" y="685799"/>
            <a:ext cx="6095519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Google Shape;200;p7:note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45720" rIns="91440" bIns="45720" anchor="t"/>
          <a:lstStyle/>
          <a:p>
            <a:pPr lvl="0"/>
            <a:endParaRPr lang="ru-RU"/>
          </a:p>
        </p:txBody>
      </p:sp>
      <p:sp>
        <p:nvSpPr>
          <p:cNvPr id="4" name="Google Shape;201;p7:notes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1440" tIns="45720" rIns="91440" bIns="45720"/>
          <a:lstStyle/>
          <a:p>
            <a:pPr lvl="0"/>
            <a:fld id="{1F1CAF9F-E27D-4FAB-8C78-02673C58260E}" type="slidenum">
              <a:t>2</a:t>
            </a:fld>
            <a:endParaRPr lang="ru-RU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9;p7:notes"/>
          <p:cNvSpPr>
            <a:spLocks noGrp="1" noRot="1" noChangeAspect="1" noResize="1"/>
          </p:cNvSpPr>
          <p:nvPr>
            <p:ph type="sldImg"/>
          </p:nvPr>
        </p:nvSpPr>
        <p:spPr>
          <a:xfrm>
            <a:off x="380880" y="685799"/>
            <a:ext cx="6095519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Google Shape;200;p7:note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45720" rIns="91440" bIns="45720" anchor="t"/>
          <a:lstStyle/>
          <a:p>
            <a:pPr marL="0" lvl="0" indent="0" algn="l"/>
            <a:r>
              <a:rPr lang="ru-RU"/>
              <a:t>План на следующий год, например. Кратко по задачам ведущим к результату.</a:t>
            </a:r>
          </a:p>
        </p:txBody>
      </p:sp>
      <p:sp>
        <p:nvSpPr>
          <p:cNvPr id="4" name="Google Shape;201;p7:notes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1440" tIns="45720" rIns="91440" bIns="45720"/>
          <a:lstStyle/>
          <a:p>
            <a:pPr lvl="0"/>
            <a:fld id="{AB47704D-AA5B-467C-ACC9-22EC6D9F98E5}" type="slidenum">
              <a:t>3</a:t>
            </a:fld>
            <a:endParaRPr lang="ru-RU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9;p7:notes"/>
          <p:cNvSpPr>
            <a:spLocks noGrp="1" noRot="1" noChangeAspect="1" noResize="1"/>
          </p:cNvSpPr>
          <p:nvPr>
            <p:ph type="sldImg"/>
          </p:nvPr>
        </p:nvSpPr>
        <p:spPr>
          <a:xfrm>
            <a:off x="380880" y="685799"/>
            <a:ext cx="6095519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Google Shape;200;p7:note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45720" rIns="91440" bIns="45720" anchor="t"/>
          <a:lstStyle/>
          <a:p>
            <a:pPr marL="0" lvl="0" indent="0" algn="l"/>
            <a:r>
              <a:rPr lang="ru-RU"/>
              <a:t>План на следующий год, например. Кратко по задачам ведущим к результату.</a:t>
            </a:r>
          </a:p>
        </p:txBody>
      </p:sp>
      <p:sp>
        <p:nvSpPr>
          <p:cNvPr id="4" name="Google Shape;201;p7:notes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1440" tIns="45720" rIns="91440" bIns="45720"/>
          <a:lstStyle/>
          <a:p>
            <a:pPr lvl="0"/>
            <a:fld id="{36D20D59-CFCA-4A70-B2B1-D915BB597BD2}" type="slidenum">
              <a:t>4</a:t>
            </a:fld>
            <a:endParaRPr lang="ru-RU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9;p7:notes"/>
          <p:cNvSpPr>
            <a:spLocks noGrp="1" noRot="1" noChangeAspect="1" noResize="1"/>
          </p:cNvSpPr>
          <p:nvPr>
            <p:ph type="sldImg"/>
          </p:nvPr>
        </p:nvSpPr>
        <p:spPr>
          <a:xfrm>
            <a:off x="380880" y="685799"/>
            <a:ext cx="6095519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Google Shape;200;p7:note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45720" rIns="91440" bIns="45720" anchor="t"/>
          <a:lstStyle/>
          <a:p>
            <a:pPr marL="0" lvl="0" indent="0" algn="l"/>
            <a:r>
              <a:rPr lang="ru-RU"/>
              <a:t>План на следующий год, например. Кратко по задачам ведущим к результату.</a:t>
            </a:r>
          </a:p>
        </p:txBody>
      </p:sp>
      <p:sp>
        <p:nvSpPr>
          <p:cNvPr id="4" name="Google Shape;201;p7:notes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1440" tIns="45720" rIns="91440" bIns="45720"/>
          <a:lstStyle/>
          <a:p>
            <a:pPr lvl="0"/>
            <a:fld id="{E8334A6B-A80E-4EF5-8F73-75A69A528186}" type="slidenum">
              <a:t>5</a:t>
            </a:fld>
            <a:endParaRPr lang="ru-RU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3;p6:notes"/>
          <p:cNvSpPr>
            <a:spLocks noGrp="1" noRot="1" noChangeAspect="1" noResize="1"/>
          </p:cNvSpPr>
          <p:nvPr>
            <p:ph type="sldImg"/>
          </p:nvPr>
        </p:nvSpPr>
        <p:spPr>
          <a:xfrm>
            <a:off x="380880" y="685799"/>
            <a:ext cx="6095519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Google Shape;184;p6:note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45720" rIns="91440" bIns="45720" anchor="t"/>
          <a:lstStyle/>
          <a:p>
            <a:pPr marL="0" lvl="0" indent="0" algn="l"/>
            <a:r>
              <a:rPr lang="ru-RU"/>
              <a:t>Результаты полученные на данный момент времени</a:t>
            </a:r>
          </a:p>
        </p:txBody>
      </p:sp>
      <p:sp>
        <p:nvSpPr>
          <p:cNvPr id="4" name="Google Shape;185;p6:notes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1440" tIns="45720" rIns="91440" bIns="45720"/>
          <a:lstStyle/>
          <a:p>
            <a:pPr lvl="0"/>
            <a:fld id="{7E152518-AE47-4218-A6BF-C16642E8B9CE}" type="slidenum">
              <a:t>6</a:t>
            </a:fld>
            <a:endParaRPr lang="ru-RU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3;p6:notes"/>
          <p:cNvSpPr>
            <a:spLocks noGrp="1" noRot="1" noChangeAspect="1" noResize="1"/>
          </p:cNvSpPr>
          <p:nvPr>
            <p:ph type="sldImg"/>
          </p:nvPr>
        </p:nvSpPr>
        <p:spPr>
          <a:xfrm>
            <a:off x="380880" y="685799"/>
            <a:ext cx="6095519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Google Shape;184;p6:notes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45720" rIns="91440" bIns="45720" anchor="t"/>
          <a:lstStyle/>
          <a:p>
            <a:pPr marL="0" lvl="0" indent="0" algn="l"/>
            <a:r>
              <a:rPr lang="ru-RU"/>
              <a:t>Результаты полученные на данный момент времени</a:t>
            </a:r>
          </a:p>
        </p:txBody>
      </p:sp>
      <p:sp>
        <p:nvSpPr>
          <p:cNvPr id="4" name="Google Shape;185;p6:notes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1440" tIns="45720" rIns="91440" bIns="45720"/>
          <a:lstStyle/>
          <a:p>
            <a:pPr lvl="0"/>
            <a:fld id="{AA7C6224-02C9-4A1E-A7DB-8014CA91E5F3}" type="slidenum">
              <a:t>7</a:t>
            </a:fld>
            <a:endParaRPr lang="ru-RU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04961B-88B1-42D2-922B-6CDCBDBB11E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5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E63688-0113-4683-AC70-46E7BE447A2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3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03325"/>
            <a:ext cx="2057400" cy="339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3325"/>
            <a:ext cx="6019800" cy="339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EB4795-0E50-47C5-80FD-9859429CDF0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9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7AA597-87DD-467C-A869-9DAAACEC9B1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9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4B6772-E25F-421F-AEDE-2D70C12C104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1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E8BC59-FCE9-45ED-8E98-A0C71ACC230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1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90EFC1-DDA9-4C26-B37E-A46FB005A10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6F2673-A4F3-445D-ADE5-E605A4F6944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6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25EC1F-035E-40AB-B21B-99BB7D25C03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6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7B1AE7-B150-40A7-B4C3-A41C70764DC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0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864BE5-BBB6-4A89-B5B6-EA7E2EAC1CB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6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7BCE72-70A5-4A6D-BC62-65688C84B65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9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1C2DA8-2CA9-4FBC-9E8A-7606FE9FDCB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0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2A7C20-6A54-4197-B31E-509DC15AA3E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2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5ACD18-8DBF-4D78-986C-A814C10CB32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8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BAFA78-92B7-4FB3-8A38-216F33EB4C0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2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6D983D-C52B-43B4-8D85-D0D2D66D774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9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41CEF7-3D3C-42C7-A577-7824A177696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2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1943100" cy="254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2700" y="900113"/>
            <a:ext cx="1943100" cy="254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8F3D43-CA4D-4C38-B16D-9C825289691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4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CF3BB3-1F2C-4C8D-AEC6-06D6BF41CA3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9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261AE5-22EB-444A-B09F-4254AE6DC7C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75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197F73-FD91-46BB-9119-C78E838073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3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58B8CE-7BB7-4168-B229-43FDF209A6E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9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6FC9CA-65B8-418E-9964-14E7A6646AD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1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1FFD4E-3310-4401-B575-7F42BCFEAD1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5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9941BB-CC83-491B-98E1-A0459AE5C49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3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3238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3238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B5C4B1-6115-4331-9524-BA12F58B282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6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33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BA628-7095-4DD8-B575-91509369FC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0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36C4BB-F812-4961-949E-468509BA0BA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2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602966-0E58-4630-80EF-583038D80AC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4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E86A4A-CBB6-4410-9A8F-576AFCEC094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3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38D452-A8BA-4D6D-9D94-E13BB60238C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72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3CBB76-6B80-467A-AC72-6779432A06E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1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13"/>
          <p:cNvSpPr txBox="1">
            <a:spLocks noGrp="1"/>
          </p:cNvSpPr>
          <p:nvPr>
            <p:ph type="title"/>
          </p:nvPr>
        </p:nvSpPr>
        <p:spPr>
          <a:xfrm>
            <a:off x="685799" y="1597680"/>
            <a:ext cx="7772039" cy="1102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</a:t>
            </a:r>
          </a:p>
        </p:txBody>
      </p:sp>
      <p:sp>
        <p:nvSpPr>
          <p:cNvPr id="3" name="Google Shape;18;p13"/>
          <p:cNvSpPr txBox="1">
            <a:spLocks noGrp="1"/>
          </p:cNvSpPr>
          <p:nvPr>
            <p:ph type="dt" sz="half" idx="2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Google Shape;19;p13"/>
          <p:cNvSpPr txBox="1">
            <a:spLocks noGrp="1"/>
          </p:cNvSpPr>
          <p:nvPr>
            <p:ph type="ftr" sz="quarter" idx="3"/>
          </p:nvPr>
        </p:nvSpPr>
        <p:spPr>
          <a:xfrm>
            <a:off x="3124079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Google Shape;20;p13"/>
          <p:cNvSpPr txBox="1">
            <a:spLocks noGrp="1"/>
          </p:cNvSpPr>
          <p:nvPr>
            <p:ph type="sldNum" sz="quarter" idx="4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spc="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pPr lvl="0"/>
            <a:fld id="{0F6C47D8-0ACA-41BB-9389-16FA511C703B}" type="slidenum"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3394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 rtl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 rtl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 rtl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rtl="0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Arial" pitchFamily="2"/>
          <a:cs typeface="Ari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0"/>
        </a:spcBef>
        <a:spcAft>
          <a:spcPts val="1417"/>
        </a:spcAft>
        <a:tabLst/>
        <a:defRPr lang="ru-RU" sz="1400" b="0" i="0" u="none" strike="noStrike" kern="1200" spc="0">
          <a:ln>
            <a:noFill/>
          </a:ln>
          <a:solidFill>
            <a:srgbClr val="000000"/>
          </a:solidFill>
          <a:latin typeface="Arial" pitchFamily="18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</a:t>
            </a:r>
          </a:p>
        </p:txBody>
      </p:sp>
      <p:sp>
        <p:nvSpPr>
          <p:cNvPr id="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200239"/>
            <a:ext cx="8229240" cy="3394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 rtl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 rtl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 rtl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8"/>
            <a:r>
              <a:rPr lang="ru-RU"/>
              <a:t>Девятый уровень структуры</a:t>
            </a:r>
          </a:p>
        </p:txBody>
      </p:sp>
      <p:sp>
        <p:nvSpPr>
          <p:cNvPr id="4" name="Google Shape;24;p14"/>
          <p:cNvSpPr txBox="1">
            <a:spLocks noGrp="1"/>
          </p:cNvSpPr>
          <p:nvPr>
            <p:ph type="dt" sz="half" idx="2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Google Shape;25;p14"/>
          <p:cNvSpPr txBox="1">
            <a:spLocks noGrp="1"/>
          </p:cNvSpPr>
          <p:nvPr>
            <p:ph type="ftr" sz="quarter" idx="3"/>
          </p:nvPr>
        </p:nvSpPr>
        <p:spPr>
          <a:xfrm>
            <a:off x="3124079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Google Shape;26;p14"/>
          <p:cNvSpPr txBox="1">
            <a:spLocks noGrp="1"/>
          </p:cNvSpPr>
          <p:nvPr>
            <p:ph type="sldNum" sz="quarter" idx="4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spc="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pPr lvl="0"/>
            <a:fld id="{546BC7A6-E0AF-49EC-82AA-36C5C8E0EF23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rtl="0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Arial" pitchFamily="2"/>
          <a:cs typeface="Arial" pitchFamily="2"/>
        </a:defRPr>
      </a:lvl1pPr>
    </p:titleStyle>
    <p:bodyStyle>
      <a:lvl1pPr marL="0" marR="0" lvl="0" indent="0" algn="l" rtl="0" hangingPunct="0">
        <a:lnSpc>
          <a:spcPct val="100000"/>
        </a:lnSpc>
        <a:spcBef>
          <a:spcPts val="360"/>
        </a:spcBef>
        <a:spcAft>
          <a:spcPts val="0"/>
        </a:spcAft>
        <a:buNone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1pPr>
      <a:lvl2pPr marL="0" marR="0" lvl="1" indent="0" algn="l" rtl="0" hangingPunct="0">
        <a:lnSpc>
          <a:spcPct val="100000"/>
        </a:lnSpc>
        <a:spcBef>
          <a:spcPts val="360"/>
        </a:spcBef>
        <a:spcAft>
          <a:spcPts val="0"/>
        </a:spcAft>
        <a:buSzPct val="75000"/>
        <a:buFont typeface="StarSymbol"/>
        <a:buChar char="–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2pPr>
      <a:lvl3pPr marL="0" marR="0" lvl="2" indent="0" algn="l" rtl="0" hangingPunct="0">
        <a:lnSpc>
          <a:spcPct val="100000"/>
        </a:lnSpc>
        <a:spcBef>
          <a:spcPts val="360"/>
        </a:spcBef>
        <a:spcAft>
          <a:spcPts val="0"/>
        </a:spcAft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3pPr>
      <a:lvl4pPr marL="0" marR="0" lvl="3" indent="0" algn="l" rtl="0" hangingPunct="0">
        <a:lnSpc>
          <a:spcPct val="100000"/>
        </a:lnSpc>
        <a:spcBef>
          <a:spcPts val="360"/>
        </a:spcBef>
        <a:spcAft>
          <a:spcPts val="0"/>
        </a:spcAft>
        <a:buSzPct val="75000"/>
        <a:buFont typeface="StarSymbol"/>
        <a:buChar char="–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4pPr>
      <a:lvl5pPr marL="0" marR="0" lvl="4" indent="0" algn="l" rtl="0" hangingPunct="0">
        <a:lnSpc>
          <a:spcPct val="100000"/>
        </a:lnSpc>
        <a:spcBef>
          <a:spcPts val="360"/>
        </a:spcBef>
        <a:spcAft>
          <a:spcPts val="0"/>
        </a:spcAft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5pPr>
      <a:lvl6pPr marL="0" marR="0" lvl="5" indent="0" algn="l" rtl="0" hangingPunct="0">
        <a:lnSpc>
          <a:spcPct val="100000"/>
        </a:lnSpc>
        <a:spcBef>
          <a:spcPts val="360"/>
        </a:spcBef>
        <a:spcAft>
          <a:spcPts val="0"/>
        </a:spcAft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6pPr>
      <a:lvl7pPr marL="0" marR="0" lvl="6" indent="0" algn="l" rtl="0" hangingPunct="0">
        <a:lnSpc>
          <a:spcPct val="100000"/>
        </a:lnSpc>
        <a:spcBef>
          <a:spcPts val="360"/>
        </a:spcBef>
        <a:spcAft>
          <a:spcPts val="0"/>
        </a:spcAft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7pPr>
      <a:lvl8pPr marL="0" marR="0" lvl="7" indent="0" algn="l" rtl="0" hangingPunct="0">
        <a:lnSpc>
          <a:spcPct val="100000"/>
        </a:lnSpc>
        <a:spcBef>
          <a:spcPts val="360"/>
        </a:spcBef>
        <a:spcAft>
          <a:spcPts val="0"/>
        </a:spcAft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8pPr>
      <a:lvl9pPr marL="0" marR="0" lvl="8" indent="0" algn="l" rtl="0" hangingPunct="0">
        <a:lnSpc>
          <a:spcPct val="100000"/>
        </a:lnSpc>
        <a:spcBef>
          <a:spcPts val="360"/>
        </a:spcBef>
        <a:spcAft>
          <a:spcPts val="0"/>
        </a:spcAft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;p15"/>
          <p:cNvSpPr txBox="1"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</a:t>
            </a:r>
          </a:p>
        </p:txBody>
      </p:sp>
      <p:sp>
        <p:nvSpPr>
          <p:cNvPr id="3" name="Google Shape;29;p15"/>
          <p:cNvSpPr txBox="1">
            <a:spLocks noGrp="1"/>
          </p:cNvSpPr>
          <p:nvPr>
            <p:ph type="body" idx="1"/>
          </p:nvPr>
        </p:nvSpPr>
        <p:spPr>
          <a:xfrm>
            <a:off x="457200" y="900000"/>
            <a:ext cx="4038119" cy="254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 rtl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 rtl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 rtl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8"/>
            <a:r>
              <a:rPr lang="ru-RU"/>
              <a:t>Девятый уровень структуры</a:t>
            </a:r>
          </a:p>
        </p:txBody>
      </p:sp>
      <p:sp>
        <p:nvSpPr>
          <p:cNvPr id="4" name="Google Shape;30;p15"/>
          <p:cNvSpPr txBox="1">
            <a:spLocks noGrp="1"/>
          </p:cNvSpPr>
          <p:nvPr>
            <p:ph type="body" sz="quarter" idx="4294967295"/>
          </p:nvPr>
        </p:nvSpPr>
        <p:spPr>
          <a:xfrm>
            <a:off x="4648320" y="900000"/>
            <a:ext cx="4038119" cy="254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 rtl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 rtl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 rtl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8"/>
            <a:r>
              <a:rPr lang="ru-RU"/>
              <a:t>Девятый уровень структуры</a:t>
            </a:r>
          </a:p>
        </p:txBody>
      </p:sp>
      <p:sp>
        <p:nvSpPr>
          <p:cNvPr id="5" name="Google Shape;31;p15"/>
          <p:cNvSpPr txBox="1">
            <a:spLocks noGrp="1"/>
          </p:cNvSpPr>
          <p:nvPr>
            <p:ph type="dt" sz="half" idx="2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Google Shape;32;p15"/>
          <p:cNvSpPr txBox="1">
            <a:spLocks noGrp="1"/>
          </p:cNvSpPr>
          <p:nvPr>
            <p:ph type="ftr" sz="quarter" idx="3"/>
          </p:nvPr>
        </p:nvSpPr>
        <p:spPr>
          <a:xfrm>
            <a:off x="3124079" y="4767120"/>
            <a:ext cx="289512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Google Shape;33;p15"/>
          <p:cNvSpPr txBox="1">
            <a:spLocks noGrp="1"/>
          </p:cNvSpPr>
          <p:nvPr>
            <p:ph type="sldNum" sz="quarter" idx="4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spc="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defRPr>
            </a:lvl1pPr>
          </a:lstStyle>
          <a:p>
            <a:pPr lvl="0"/>
            <a:fld id="{75EB890E-D6CE-4A09-8457-A058C10D27A7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rtl="0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Arial" pitchFamily="2"/>
          <a:cs typeface="Arial" pitchFamily="2"/>
        </a:defRPr>
      </a:lvl1pPr>
    </p:titleStyle>
    <p:bodyStyle>
      <a:lvl1pPr marL="0" marR="0" lvl="0" indent="0" algn="l" rtl="0" hangingPunct="0">
        <a:lnSpc>
          <a:spcPct val="100000"/>
        </a:lnSpc>
        <a:spcBef>
          <a:spcPts val="561"/>
        </a:spcBef>
        <a:spcAft>
          <a:spcPts val="0"/>
        </a:spcAft>
        <a:buNone/>
        <a:tabLst/>
        <a:defRPr lang="ru-RU" sz="28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1pPr>
      <a:lvl2pPr marL="0" marR="0" lvl="1" indent="0" algn="l" rtl="0" hangingPunct="0">
        <a:lnSpc>
          <a:spcPct val="100000"/>
        </a:lnSpc>
        <a:spcBef>
          <a:spcPts val="561"/>
        </a:spcBef>
        <a:spcAft>
          <a:spcPts val="0"/>
        </a:spcAft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2pPr>
      <a:lvl3pPr marL="0" marR="0" lvl="2" indent="0" algn="l" rtl="0" hangingPunct="0">
        <a:lnSpc>
          <a:spcPct val="100000"/>
        </a:lnSpc>
        <a:spcBef>
          <a:spcPts val="561"/>
        </a:spcBef>
        <a:spcAft>
          <a:spcPts val="0"/>
        </a:spcAft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3pPr>
      <a:lvl4pPr marL="0" marR="0" lvl="3" indent="0" algn="l" rtl="0" hangingPunct="0">
        <a:lnSpc>
          <a:spcPct val="100000"/>
        </a:lnSpc>
        <a:spcBef>
          <a:spcPts val="561"/>
        </a:spcBef>
        <a:spcAft>
          <a:spcPts val="0"/>
        </a:spcAft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4pPr>
      <a:lvl5pPr marL="0" marR="0" lvl="4" indent="0" algn="l" rtl="0" hangingPunct="0">
        <a:lnSpc>
          <a:spcPct val="100000"/>
        </a:lnSpc>
        <a:spcBef>
          <a:spcPts val="561"/>
        </a:spcBef>
        <a:spcAft>
          <a:spcPts val="0"/>
        </a:spcAft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5pPr>
      <a:lvl6pPr marL="0" marR="0" lvl="5" indent="0" algn="l" rtl="0" hangingPunct="0">
        <a:lnSpc>
          <a:spcPct val="100000"/>
        </a:lnSpc>
        <a:spcBef>
          <a:spcPts val="561"/>
        </a:spcBef>
        <a:spcAft>
          <a:spcPts val="0"/>
        </a:spcAft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6pPr>
      <a:lvl7pPr marL="0" marR="0" lvl="6" indent="0" algn="l" rtl="0" hangingPunct="0">
        <a:lnSpc>
          <a:spcPct val="100000"/>
        </a:lnSpc>
        <a:spcBef>
          <a:spcPts val="561"/>
        </a:spcBef>
        <a:spcAft>
          <a:spcPts val="0"/>
        </a:spcAft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7pPr>
      <a:lvl8pPr marL="0" marR="0" lvl="7" indent="0" algn="l" rtl="0" hangingPunct="0">
        <a:lnSpc>
          <a:spcPct val="100000"/>
        </a:lnSpc>
        <a:spcBef>
          <a:spcPts val="561"/>
        </a:spcBef>
        <a:spcAft>
          <a:spcPts val="0"/>
        </a:spcAft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8pPr>
      <a:lvl9pPr marL="0" marR="0" lvl="8" indent="0" algn="l" rtl="0" hangingPunct="0">
        <a:lnSpc>
          <a:spcPct val="100000"/>
        </a:lnSpc>
        <a:spcBef>
          <a:spcPts val="561"/>
        </a:spcBef>
        <a:spcAft>
          <a:spcPts val="0"/>
        </a:spcAft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Arial" pitchFamily="18"/>
          <a:ea typeface="Arial" pitchFamily="2"/>
          <a:cs typeface="Arial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9;p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17320" y="2211839"/>
            <a:ext cx="4901400" cy="280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0;p1"/>
          <p:cNvSpPr txBox="1">
            <a:spLocks noGrp="1"/>
          </p:cNvSpPr>
          <p:nvPr>
            <p:ph type="title" idx="4294967295"/>
          </p:nvPr>
        </p:nvSpPr>
        <p:spPr>
          <a:xfrm>
            <a:off x="685799" y="1706040"/>
            <a:ext cx="7772039" cy="11023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 b="1"/>
              <a:t>Optimization of automatic design of electrical circuits.</a:t>
            </a:r>
          </a:p>
        </p:txBody>
      </p:sp>
      <p:sp>
        <p:nvSpPr>
          <p:cNvPr id="4" name="Google Shape;91;p1"/>
          <p:cNvSpPr txBox="1">
            <a:spLocks noGrp="1"/>
          </p:cNvSpPr>
          <p:nvPr>
            <p:ph type="sldNum" sz="quarter" idx="8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lvl="0" algn="r" hangingPunct="0"/>
            <a:fld id="{3D042615-C7B4-4948-9991-779EBD9BEA18}" type="slidenum">
              <a:t>1</a:t>
            </a:fld>
            <a:endParaRPr lang="ru-RU" sz="1400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  <p:grpSp>
        <p:nvGrpSpPr>
          <p:cNvPr id="5" name="Google Shape;92;p1"/>
          <p:cNvGrpSpPr/>
          <p:nvPr/>
        </p:nvGrpSpPr>
        <p:grpSpPr>
          <a:xfrm>
            <a:off x="102240" y="115920"/>
            <a:ext cx="720000" cy="720359"/>
            <a:chOff x="102240" y="115920"/>
            <a:chExt cx="720000" cy="720359"/>
          </a:xfrm>
        </p:grpSpPr>
        <p:sp>
          <p:nvSpPr>
            <p:cNvPr id="6" name="Google Shape;93;p1"/>
            <p:cNvSpPr/>
            <p:nvPr/>
          </p:nvSpPr>
          <p:spPr>
            <a:xfrm>
              <a:off x="105480" y="11592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4282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Google Shape;94;p1"/>
            <p:cNvSpPr/>
            <p:nvPr/>
          </p:nvSpPr>
          <p:spPr>
            <a:xfrm>
              <a:off x="102240" y="40464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4282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Google Shape;95;p1"/>
            <p:cNvSpPr/>
            <p:nvPr/>
          </p:nvSpPr>
          <p:spPr>
            <a:xfrm>
              <a:off x="392760" y="11592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D1847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Google Shape;96;p1"/>
            <p:cNvSpPr/>
            <p:nvPr/>
          </p:nvSpPr>
          <p:spPr>
            <a:xfrm>
              <a:off x="390960" y="40464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Google Shape;97;p1"/>
            <p:cNvSpPr/>
            <p:nvPr/>
          </p:nvSpPr>
          <p:spPr>
            <a:xfrm>
              <a:off x="390960" y="692279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Google Shape;98;p1"/>
            <p:cNvSpPr/>
            <p:nvPr/>
          </p:nvSpPr>
          <p:spPr>
            <a:xfrm>
              <a:off x="678240" y="692279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Google Shape;99;p1"/>
            <p:cNvSpPr/>
            <p:nvPr/>
          </p:nvSpPr>
          <p:spPr>
            <a:xfrm>
              <a:off x="678240" y="11592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13" name="Google Shape;100;p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49360" y="21960"/>
            <a:ext cx="2237400" cy="62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1;p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64000" y="0"/>
            <a:ext cx="1348560" cy="6260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2;p1"/>
          <p:cNvSpPr/>
          <p:nvPr/>
        </p:nvSpPr>
        <p:spPr>
          <a:xfrm>
            <a:off x="390960" y="3730680"/>
            <a:ext cx="2456999" cy="1037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63360" marR="0" lvl="0" indent="0" algn="l" rtl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Montserrat" pitchFamily="18"/>
                <a:ea typeface="Montserrat" pitchFamily="2"/>
                <a:cs typeface="Montserrat" pitchFamily="2"/>
              </a:rPr>
              <a:t>E. I. Kleptsova,</a:t>
            </a:r>
          </a:p>
          <a:p>
            <a:pPr marL="63360" marR="0" lvl="0" indent="0" algn="l" rtl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Montserrat" pitchFamily="18"/>
                <a:ea typeface="Montserrat" pitchFamily="2"/>
                <a:cs typeface="Montserrat" pitchFamily="2"/>
              </a:rPr>
              <a:t> E. S. Kovalenko</a:t>
            </a:r>
          </a:p>
          <a:p>
            <a:pPr marL="63360" marR="0" lvl="0" indent="0" algn="l" rtl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Montserrat" pitchFamily="18"/>
                <a:ea typeface="Montserrat" pitchFamily="2"/>
                <a:cs typeface="Montserrat" pitchFamily="2"/>
              </a:rPr>
              <a:t> bachelor's degree</a:t>
            </a:r>
          </a:p>
        </p:txBody>
      </p:sp>
      <p:pic>
        <p:nvPicPr>
          <p:cNvPr id="16" name="Google Shape;103;p1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208400" y="47520"/>
            <a:ext cx="1155240" cy="57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ервые шаги к созданию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3;p7"/>
          <p:cNvSpPr txBox="1">
            <a:spLocks noGrp="1"/>
          </p:cNvSpPr>
          <p:nvPr>
            <p:ph type="title" idx="4294967295"/>
          </p:nvPr>
        </p:nvSpPr>
        <p:spPr>
          <a:xfrm>
            <a:off x="936000" y="57960"/>
            <a:ext cx="7094160" cy="856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800" b="1"/>
              <a:t>First steps to creating a project</a:t>
            </a:r>
          </a:p>
        </p:txBody>
      </p:sp>
      <p:sp>
        <p:nvSpPr>
          <p:cNvPr id="3" name="Google Shape;204;p7"/>
          <p:cNvSpPr txBox="1">
            <a:spLocks noGrp="1"/>
          </p:cNvSpPr>
          <p:nvPr>
            <p:ph type="body" idx="4294967295"/>
          </p:nvPr>
        </p:nvSpPr>
        <p:spPr>
          <a:xfrm>
            <a:off x="564840" y="1059480"/>
            <a:ext cx="8578800" cy="3394079"/>
          </a:xfrm>
        </p:spPr>
        <p:txBody>
          <a:bodyPr/>
          <a:lstStyle>
            <a:def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 rtl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 rtl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 rtl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52280" lvl="0" indent="0">
              <a:spcBef>
                <a:spcPts val="479"/>
              </a:spcBef>
              <a:spcAft>
                <a:spcPts val="0"/>
              </a:spcAft>
              <a:buNone/>
            </a:pPr>
            <a:r>
              <a:rPr lang="ru-RU">
                <a:latin typeface="Cambria Math" pitchFamily="18"/>
                <a:ea typeface="Cambria Math" pitchFamily="1"/>
                <a:cs typeface="Calibri" pitchFamily="34"/>
              </a:rPr>
              <a:t>Install the 3D compass from the official ASCON website:</a:t>
            </a:r>
          </a:p>
          <a:p>
            <a:pPr marL="152280" lvl="0" indent="0">
              <a:spcBef>
                <a:spcPts val="479"/>
              </a:spcBef>
              <a:spcAft>
                <a:spcPts val="0"/>
              </a:spcAft>
              <a:buNone/>
            </a:pPr>
            <a:endParaRPr lang="ru-RU">
              <a:latin typeface="GothamPro" pitchFamily="18"/>
              <a:cs typeface="Calibri" pitchFamily="34"/>
            </a:endParaRPr>
          </a:p>
          <a:p>
            <a:pPr marL="152280" lvl="0" indent="0">
              <a:spcBef>
                <a:spcPts val="479"/>
              </a:spcBef>
              <a:spcAft>
                <a:spcPts val="0"/>
              </a:spcAft>
              <a:buNone/>
            </a:pPr>
            <a:endParaRPr lang="ru-RU">
              <a:latin typeface="GothamPro" pitchFamily="18"/>
              <a:cs typeface="Calibri" pitchFamily="34"/>
            </a:endParaRPr>
          </a:p>
          <a:p>
            <a:pPr marL="0" lvl="0" indent="-190080">
              <a:lnSpc>
                <a:spcPct val="150000"/>
              </a:lnSpc>
              <a:spcAft>
                <a:spcPts val="0"/>
              </a:spcAft>
              <a:buNone/>
            </a:pPr>
            <a:endParaRPr lang="ru-RU" sz="2400">
              <a:latin typeface="Arial" pitchFamily="18"/>
              <a:cs typeface="Arial" pitchFamily="2"/>
            </a:endParaRPr>
          </a:p>
        </p:txBody>
      </p:sp>
      <p:sp>
        <p:nvSpPr>
          <p:cNvPr id="4" name="Google Shape;205;p7"/>
          <p:cNvSpPr txBox="1">
            <a:spLocks noGrp="1"/>
          </p:cNvSpPr>
          <p:nvPr>
            <p:ph type="sldNum" sz="quarter" idx="8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lvl="0" algn="r" hangingPunct="0"/>
            <a:fld id="{94F9D4FE-7D33-4895-9158-BC9A283821B9}" type="slidenum">
              <a:t>2</a:t>
            </a:fld>
            <a:endParaRPr lang="ru-RU" sz="1400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  <p:grpSp>
        <p:nvGrpSpPr>
          <p:cNvPr id="5" name="Google Shape;206;p7"/>
          <p:cNvGrpSpPr/>
          <p:nvPr/>
        </p:nvGrpSpPr>
        <p:grpSpPr>
          <a:xfrm>
            <a:off x="0" y="0"/>
            <a:ext cx="720360" cy="720360"/>
            <a:chOff x="0" y="0"/>
            <a:chExt cx="720360" cy="720360"/>
          </a:xfrm>
        </p:grpSpPr>
        <p:sp>
          <p:nvSpPr>
            <p:cNvPr id="6" name="Google Shape;207;p7"/>
            <p:cNvSpPr/>
            <p:nvPr/>
          </p:nvSpPr>
          <p:spPr>
            <a:xfrm>
              <a:off x="3240" y="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4282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Google Shape;208;p7"/>
            <p:cNvSpPr/>
            <p:nvPr/>
          </p:nvSpPr>
          <p:spPr>
            <a:xfrm>
              <a:off x="0" y="28908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4282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Google Shape;209;p7"/>
            <p:cNvSpPr/>
            <p:nvPr/>
          </p:nvSpPr>
          <p:spPr>
            <a:xfrm>
              <a:off x="290520" y="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D1847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Google Shape;210;p7"/>
            <p:cNvSpPr/>
            <p:nvPr/>
          </p:nvSpPr>
          <p:spPr>
            <a:xfrm>
              <a:off x="289080" y="28908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Google Shape;211;p7"/>
            <p:cNvSpPr/>
            <p:nvPr/>
          </p:nvSpPr>
          <p:spPr>
            <a:xfrm>
              <a:off x="289080" y="57636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Google Shape;212;p7"/>
            <p:cNvSpPr/>
            <p:nvPr/>
          </p:nvSpPr>
          <p:spPr>
            <a:xfrm>
              <a:off x="576360" y="57636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Google Shape;213;p7"/>
            <p:cNvSpPr/>
            <p:nvPr/>
          </p:nvSpPr>
          <p:spPr>
            <a:xfrm>
              <a:off x="576360" y="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13" name="Google Shape;214;p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95080" y="0"/>
            <a:ext cx="1348560" cy="62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5451" t="8890" r="1362" b="4619"/>
          <a:stretch>
            <a:fillRect/>
          </a:stretch>
        </p:blipFill>
        <p:spPr>
          <a:xfrm>
            <a:off x="648360" y="1470960"/>
            <a:ext cx="6673680" cy="350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ервые шаги к созданию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3;p7"/>
          <p:cNvSpPr txBox="1">
            <a:spLocks noGrp="1"/>
          </p:cNvSpPr>
          <p:nvPr>
            <p:ph type="title" idx="4294967295"/>
          </p:nvPr>
        </p:nvSpPr>
        <p:spPr>
          <a:xfrm>
            <a:off x="1584000" y="79200"/>
            <a:ext cx="7094160" cy="856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800" b="1"/>
              <a:t>First steps to creating a project</a:t>
            </a:r>
          </a:p>
        </p:txBody>
      </p:sp>
      <p:sp>
        <p:nvSpPr>
          <p:cNvPr id="3" name="Google Shape;204;p7"/>
          <p:cNvSpPr txBox="1">
            <a:spLocks noGrp="1"/>
          </p:cNvSpPr>
          <p:nvPr>
            <p:ph type="body" idx="4294967295"/>
          </p:nvPr>
        </p:nvSpPr>
        <p:spPr>
          <a:xfrm>
            <a:off x="144360" y="1014839"/>
            <a:ext cx="8578800" cy="3394079"/>
          </a:xfrm>
        </p:spPr>
        <p:txBody>
          <a:bodyPr/>
          <a:lstStyle>
            <a:def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 rtl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 rtl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 rtl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52280" lvl="0" indent="0">
              <a:spcBef>
                <a:spcPts val="479"/>
              </a:spcBef>
              <a:spcAft>
                <a:spcPts val="0"/>
              </a:spcAft>
              <a:buNone/>
            </a:pPr>
            <a:r>
              <a:rPr lang="ru-RU">
                <a:latin typeface="Cambria Math" pitchFamily="18"/>
                <a:ea typeface="Cambria Math" pitchFamily="1"/>
                <a:cs typeface="Calibri" pitchFamily="34"/>
              </a:rPr>
              <a:t>To create an electrical circuit, select a drawing:</a:t>
            </a:r>
          </a:p>
          <a:p>
            <a:pPr marL="152280" lvl="0" indent="0">
              <a:spcBef>
                <a:spcPts val="479"/>
              </a:spcBef>
              <a:spcAft>
                <a:spcPts val="0"/>
              </a:spcAft>
              <a:buNone/>
            </a:pPr>
            <a:endParaRPr lang="ru-RU">
              <a:latin typeface="GothamPro" pitchFamily="18"/>
              <a:cs typeface="Calibri" pitchFamily="34"/>
            </a:endParaRPr>
          </a:p>
          <a:p>
            <a:pPr marL="152280" lvl="0" indent="0">
              <a:spcBef>
                <a:spcPts val="479"/>
              </a:spcBef>
              <a:spcAft>
                <a:spcPts val="0"/>
              </a:spcAft>
              <a:buNone/>
            </a:pPr>
            <a:endParaRPr lang="ru-RU">
              <a:latin typeface="GothamPro" pitchFamily="18"/>
              <a:cs typeface="Calibri" pitchFamily="34"/>
            </a:endParaRPr>
          </a:p>
          <a:p>
            <a:pPr marL="152280" lvl="0" indent="0">
              <a:spcBef>
                <a:spcPts val="479"/>
              </a:spcBef>
              <a:spcAft>
                <a:spcPts val="0"/>
              </a:spcAft>
              <a:buNone/>
            </a:pPr>
            <a:endParaRPr lang="ru-RU" sz="2400">
              <a:latin typeface="Calibri" pitchFamily="34"/>
              <a:cs typeface="Calibri" pitchFamily="34"/>
            </a:endParaRPr>
          </a:p>
          <a:p>
            <a:pPr marL="0" lvl="0" indent="-190080">
              <a:lnSpc>
                <a:spcPct val="150000"/>
              </a:lnSpc>
              <a:spcAft>
                <a:spcPts val="0"/>
              </a:spcAft>
              <a:buNone/>
            </a:pPr>
            <a:endParaRPr lang="ru-RU" sz="2400">
              <a:latin typeface="Arial" pitchFamily="18"/>
              <a:cs typeface="Arial" pitchFamily="2"/>
            </a:endParaRPr>
          </a:p>
        </p:txBody>
      </p:sp>
      <p:sp>
        <p:nvSpPr>
          <p:cNvPr id="4" name="Google Shape;205;p7"/>
          <p:cNvSpPr txBox="1">
            <a:spLocks noGrp="1"/>
          </p:cNvSpPr>
          <p:nvPr>
            <p:ph type="sldNum" sz="quarter" idx="8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lvl="0" algn="r" hangingPunct="0"/>
            <a:fld id="{0F75DE1E-1EEE-45E1-A9E0-24902B199A41}" type="slidenum">
              <a:t>3</a:t>
            </a:fld>
            <a:endParaRPr lang="ru-RU" sz="1400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  <p:grpSp>
        <p:nvGrpSpPr>
          <p:cNvPr id="5" name="Google Shape;206;p7"/>
          <p:cNvGrpSpPr/>
          <p:nvPr/>
        </p:nvGrpSpPr>
        <p:grpSpPr>
          <a:xfrm>
            <a:off x="0" y="0"/>
            <a:ext cx="720360" cy="720360"/>
            <a:chOff x="0" y="0"/>
            <a:chExt cx="720360" cy="720360"/>
          </a:xfrm>
        </p:grpSpPr>
        <p:sp>
          <p:nvSpPr>
            <p:cNvPr id="6" name="Google Shape;207;p7"/>
            <p:cNvSpPr/>
            <p:nvPr/>
          </p:nvSpPr>
          <p:spPr>
            <a:xfrm>
              <a:off x="3240" y="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4282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Google Shape;208;p7"/>
            <p:cNvSpPr/>
            <p:nvPr/>
          </p:nvSpPr>
          <p:spPr>
            <a:xfrm>
              <a:off x="0" y="28908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4282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Google Shape;209;p7"/>
            <p:cNvSpPr/>
            <p:nvPr/>
          </p:nvSpPr>
          <p:spPr>
            <a:xfrm>
              <a:off x="290520" y="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D1847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Google Shape;210;p7"/>
            <p:cNvSpPr/>
            <p:nvPr/>
          </p:nvSpPr>
          <p:spPr>
            <a:xfrm>
              <a:off x="289080" y="28908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Google Shape;211;p7"/>
            <p:cNvSpPr/>
            <p:nvPr/>
          </p:nvSpPr>
          <p:spPr>
            <a:xfrm>
              <a:off x="289080" y="57636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Google Shape;212;p7"/>
            <p:cNvSpPr/>
            <p:nvPr/>
          </p:nvSpPr>
          <p:spPr>
            <a:xfrm>
              <a:off x="576360" y="57636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Google Shape;213;p7"/>
            <p:cNvSpPr/>
            <p:nvPr/>
          </p:nvSpPr>
          <p:spPr>
            <a:xfrm>
              <a:off x="576360" y="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13" name="Google Shape;214;p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95080" y="0"/>
            <a:ext cx="1348560" cy="62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23364" t="8427" r="25248" b="41571"/>
          <a:stretch>
            <a:fillRect/>
          </a:stretch>
        </p:blipFill>
        <p:spPr>
          <a:xfrm>
            <a:off x="553680" y="1499759"/>
            <a:ext cx="4116960" cy="225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3"/>
          <p:cNvSpPr/>
          <p:nvPr/>
        </p:nvSpPr>
        <p:spPr>
          <a:xfrm>
            <a:off x="4760639" y="1067400"/>
            <a:ext cx="3163319" cy="5165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 Math" pitchFamily="18"/>
                <a:ea typeface="Cambria Math" pitchFamily="1"/>
                <a:cs typeface="Arial" pitchFamily="2"/>
              </a:rPr>
              <a:t>Below the materials directory window,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 Math" pitchFamily="18"/>
                <a:ea typeface="Cambria Math" pitchFamily="1"/>
                <a:cs typeface="Arial" pitchFamily="2"/>
              </a:rPr>
              <a:t>select the Electric Compass:</a:t>
            </a:r>
          </a:p>
        </p:txBody>
      </p:sp>
      <p:pic>
        <p:nvPicPr>
          <p:cNvPr id="16" name="Рисунок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385960" y="1671119"/>
            <a:ext cx="1999439" cy="26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ая соединительная линия 5"/>
          <p:cNvSpPr/>
          <p:nvPr/>
        </p:nvSpPr>
        <p:spPr>
          <a:xfrm>
            <a:off x="5039280" y="915119"/>
            <a:ext cx="0" cy="4125961"/>
          </a:xfrm>
          <a:prstGeom prst="line">
            <a:avLst/>
          </a:prstGeom>
          <a:noFill/>
          <a:ln w="936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Овал 1"/>
          <p:cNvSpPr/>
          <p:nvPr/>
        </p:nvSpPr>
        <p:spPr>
          <a:xfrm>
            <a:off x="2008080" y="1910519"/>
            <a:ext cx="521280" cy="521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5560">
            <a:solidFill>
              <a:srgbClr val="FF000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Прямая соединительная линия 7"/>
          <p:cNvSpPr/>
          <p:nvPr/>
        </p:nvSpPr>
        <p:spPr>
          <a:xfrm>
            <a:off x="5429160" y="2264400"/>
            <a:ext cx="650160" cy="0"/>
          </a:xfrm>
          <a:prstGeom prst="line">
            <a:avLst/>
          </a:prstGeom>
          <a:noFill/>
          <a:ln w="9360">
            <a:solidFill>
              <a:srgbClr val="FF0000"/>
            </a:solidFill>
            <a:prstDash val="solid"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20" name="Прямая со стрелкой 11"/>
          <p:cNvCxnSpPr/>
          <p:nvPr/>
        </p:nvCxnSpPr>
        <p:spPr>
          <a:xfrm>
            <a:off x="5076720" y="2921039"/>
            <a:ext cx="309240" cy="0"/>
          </a:xfrm>
          <a:prstGeom prst="bentConnector3">
            <a:avLst/>
          </a:prstGeom>
          <a:noFill/>
          <a:ln w="9360">
            <a:solidFill>
              <a:srgbClr val="FF0000"/>
            </a:solidFill>
            <a:prstDash val="solid"/>
            <a:tailEnd type="arrow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роцесс создания схе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3;p7"/>
          <p:cNvSpPr txBox="1">
            <a:spLocks noGrp="1"/>
          </p:cNvSpPr>
          <p:nvPr>
            <p:ph type="title" idx="4294967295"/>
          </p:nvPr>
        </p:nvSpPr>
        <p:spPr>
          <a:xfrm>
            <a:off x="861839" y="57960"/>
            <a:ext cx="7094160" cy="856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800" b="1"/>
              <a:t>Schematic creation process</a:t>
            </a:r>
          </a:p>
        </p:txBody>
      </p:sp>
      <p:sp>
        <p:nvSpPr>
          <p:cNvPr id="3" name="Google Shape;205;p7"/>
          <p:cNvSpPr txBox="1">
            <a:spLocks noGrp="1"/>
          </p:cNvSpPr>
          <p:nvPr>
            <p:ph type="sldNum" sz="quarter" idx="8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lvl="0" algn="r" hangingPunct="0"/>
            <a:fld id="{DA9183C6-13D5-45E6-A0C4-E1168720B935}" type="slidenum">
              <a:t>4</a:t>
            </a:fld>
            <a:endParaRPr lang="ru-RU" sz="1400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  <p:grpSp>
        <p:nvGrpSpPr>
          <p:cNvPr id="4" name="Google Shape;206;p7"/>
          <p:cNvGrpSpPr/>
          <p:nvPr/>
        </p:nvGrpSpPr>
        <p:grpSpPr>
          <a:xfrm>
            <a:off x="0" y="0"/>
            <a:ext cx="720360" cy="720360"/>
            <a:chOff x="0" y="0"/>
            <a:chExt cx="720360" cy="720360"/>
          </a:xfrm>
        </p:grpSpPr>
        <p:sp>
          <p:nvSpPr>
            <p:cNvPr id="5" name="Google Shape;207;p7"/>
            <p:cNvSpPr/>
            <p:nvPr/>
          </p:nvSpPr>
          <p:spPr>
            <a:xfrm>
              <a:off x="3240" y="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4282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Google Shape;208;p7"/>
            <p:cNvSpPr/>
            <p:nvPr/>
          </p:nvSpPr>
          <p:spPr>
            <a:xfrm>
              <a:off x="0" y="28908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4282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Google Shape;209;p7"/>
            <p:cNvSpPr/>
            <p:nvPr/>
          </p:nvSpPr>
          <p:spPr>
            <a:xfrm>
              <a:off x="290520" y="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D1847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Google Shape;210;p7"/>
            <p:cNvSpPr/>
            <p:nvPr/>
          </p:nvSpPr>
          <p:spPr>
            <a:xfrm>
              <a:off x="289080" y="28908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Google Shape;211;p7"/>
            <p:cNvSpPr/>
            <p:nvPr/>
          </p:nvSpPr>
          <p:spPr>
            <a:xfrm>
              <a:off x="289080" y="57636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Google Shape;212;p7"/>
            <p:cNvSpPr/>
            <p:nvPr/>
          </p:nvSpPr>
          <p:spPr>
            <a:xfrm>
              <a:off x="576360" y="57636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Google Shape;213;p7"/>
            <p:cNvSpPr/>
            <p:nvPr/>
          </p:nvSpPr>
          <p:spPr>
            <a:xfrm>
              <a:off x="576360" y="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12" name="Google Shape;214;p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95080" y="0"/>
            <a:ext cx="1348560" cy="6260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5"/>
          <p:cNvSpPr/>
          <p:nvPr/>
        </p:nvSpPr>
        <p:spPr>
          <a:xfrm>
            <a:off x="250200" y="1125360"/>
            <a:ext cx="8164800" cy="136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 Math" pitchFamily="18"/>
                <a:ea typeface="Cambria Math" pitchFamily="1"/>
                <a:cs typeface="Arial" pitchFamily="2"/>
              </a:rPr>
              <a:t>1. After creating the file, edit it for your convenience by clicking "Sheets," selecting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 Math" pitchFamily="18"/>
                <a:ea typeface="Cambria Math" pitchFamily="1"/>
                <a:cs typeface="Arial" pitchFamily="2"/>
              </a:rPr>
              <a:t>A3 format and horizontal orientation.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 Math" pitchFamily="18"/>
                <a:ea typeface="Cambria Math" pitchFamily="1"/>
                <a:cs typeface="Arial" pitchFamily="2"/>
              </a:rPr>
              <a:t>2. In the "Communication Lines" command set, select the electrical communication line and draw a rough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 Math" pitchFamily="18"/>
                <a:ea typeface="Cambria Math" pitchFamily="1"/>
                <a:cs typeface="Arial" pitchFamily="2"/>
              </a:rPr>
              <a:t>diagram structure.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 Math" pitchFamily="18"/>
                <a:ea typeface="Cambria Math" pitchFamily="1"/>
                <a:cs typeface="Arial" pitchFamily="2"/>
              </a:rPr>
              <a:t>3. In the "Objects" tab, select the UGO.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 Math" pitchFamily="18"/>
                <a:ea typeface="Cambria Math" pitchFamily="1"/>
                <a:cs typeface="Arial" pitchFamily="2"/>
              </a:rPr>
              <a:t>4. Depending on the required elements for the diagram, select the devices we need.</a:t>
            </a: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-1594" b="42320"/>
          <a:stretch>
            <a:fillRect/>
          </a:stretch>
        </p:blipFill>
        <p:spPr>
          <a:xfrm>
            <a:off x="538200" y="2751120"/>
            <a:ext cx="4104720" cy="20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Установка базы дан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3;p7"/>
          <p:cNvSpPr txBox="1">
            <a:spLocks noGrp="1"/>
          </p:cNvSpPr>
          <p:nvPr>
            <p:ph type="title" idx="4294967295"/>
          </p:nvPr>
        </p:nvSpPr>
        <p:spPr>
          <a:xfrm>
            <a:off x="861839" y="57960"/>
            <a:ext cx="7094160" cy="856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800" b="1">
                <a:latin typeface="Arial" pitchFamily="34"/>
                <a:cs typeface="Arial" pitchFamily="34"/>
              </a:rPr>
              <a:t>Database installation</a:t>
            </a:r>
          </a:p>
        </p:txBody>
      </p:sp>
      <p:sp>
        <p:nvSpPr>
          <p:cNvPr id="3" name="Google Shape;204;p7"/>
          <p:cNvSpPr txBox="1">
            <a:spLocks noGrp="1"/>
          </p:cNvSpPr>
          <p:nvPr>
            <p:ph type="body" idx="4294967295"/>
          </p:nvPr>
        </p:nvSpPr>
        <p:spPr>
          <a:xfrm>
            <a:off x="564840" y="1059480"/>
            <a:ext cx="8578800" cy="3394079"/>
          </a:xfrm>
        </p:spPr>
        <p:txBody>
          <a:bodyPr/>
          <a:lstStyle>
            <a:def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 rtl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 rtl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 rtl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 rtl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 rtl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52280" lvl="0" indent="0">
              <a:spcBef>
                <a:spcPts val="479"/>
              </a:spcBef>
              <a:spcAft>
                <a:spcPts val="0"/>
              </a:spcAft>
              <a:buNone/>
            </a:pPr>
            <a:r>
              <a:rPr lang="ru-RU">
                <a:latin typeface="Cambria Math" pitchFamily="18"/>
                <a:ea typeface="Cambria Math" pitchFamily="1"/>
                <a:cs typeface="Calibri" pitchFamily="34"/>
              </a:rPr>
              <a:t>Databases can be taken from the Ascon website:</a:t>
            </a:r>
          </a:p>
          <a:p>
            <a:pPr marL="152280" lvl="0" indent="0">
              <a:spcBef>
                <a:spcPts val="479"/>
              </a:spcBef>
              <a:spcAft>
                <a:spcPts val="0"/>
              </a:spcAft>
              <a:buNone/>
            </a:pPr>
            <a:endParaRPr lang="ru-RU" sz="2400">
              <a:latin typeface="Calibri" pitchFamily="34"/>
              <a:cs typeface="Calibri" pitchFamily="34"/>
            </a:endParaRPr>
          </a:p>
          <a:p>
            <a:pPr marL="0" lvl="0" indent="-190080">
              <a:lnSpc>
                <a:spcPct val="150000"/>
              </a:lnSpc>
              <a:spcAft>
                <a:spcPts val="0"/>
              </a:spcAft>
              <a:buNone/>
            </a:pPr>
            <a:endParaRPr lang="ru-RU" sz="2400">
              <a:latin typeface="Arial" pitchFamily="18"/>
              <a:cs typeface="Arial" pitchFamily="2"/>
            </a:endParaRPr>
          </a:p>
        </p:txBody>
      </p:sp>
      <p:sp>
        <p:nvSpPr>
          <p:cNvPr id="4" name="Google Shape;205;p7"/>
          <p:cNvSpPr txBox="1">
            <a:spLocks noGrp="1"/>
          </p:cNvSpPr>
          <p:nvPr>
            <p:ph type="sldNum" sz="quarter" idx="8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lvl="0" algn="r" hangingPunct="0"/>
            <a:fld id="{8FD03226-D331-4D18-9AAC-AE5820BEF9E0}" type="slidenum">
              <a:t>5</a:t>
            </a:fld>
            <a:endParaRPr lang="ru-RU" sz="1400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  <p:grpSp>
        <p:nvGrpSpPr>
          <p:cNvPr id="5" name="Google Shape;206;p7"/>
          <p:cNvGrpSpPr/>
          <p:nvPr/>
        </p:nvGrpSpPr>
        <p:grpSpPr>
          <a:xfrm>
            <a:off x="0" y="0"/>
            <a:ext cx="720360" cy="720360"/>
            <a:chOff x="0" y="0"/>
            <a:chExt cx="720360" cy="720360"/>
          </a:xfrm>
        </p:grpSpPr>
        <p:sp>
          <p:nvSpPr>
            <p:cNvPr id="6" name="Google Shape;207;p7"/>
            <p:cNvSpPr/>
            <p:nvPr/>
          </p:nvSpPr>
          <p:spPr>
            <a:xfrm>
              <a:off x="3240" y="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4282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Google Shape;208;p7"/>
            <p:cNvSpPr/>
            <p:nvPr/>
          </p:nvSpPr>
          <p:spPr>
            <a:xfrm>
              <a:off x="0" y="28908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4282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Google Shape;209;p7"/>
            <p:cNvSpPr/>
            <p:nvPr/>
          </p:nvSpPr>
          <p:spPr>
            <a:xfrm>
              <a:off x="290520" y="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D1847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Google Shape;210;p7"/>
            <p:cNvSpPr/>
            <p:nvPr/>
          </p:nvSpPr>
          <p:spPr>
            <a:xfrm>
              <a:off x="289080" y="28908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Google Shape;211;p7"/>
            <p:cNvSpPr/>
            <p:nvPr/>
          </p:nvSpPr>
          <p:spPr>
            <a:xfrm>
              <a:off x="289080" y="57636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Google Shape;212;p7"/>
            <p:cNvSpPr/>
            <p:nvPr/>
          </p:nvSpPr>
          <p:spPr>
            <a:xfrm>
              <a:off x="576360" y="57636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Google Shape;213;p7"/>
            <p:cNvSpPr/>
            <p:nvPr/>
          </p:nvSpPr>
          <p:spPr>
            <a:xfrm>
              <a:off x="576360" y="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13" name="Google Shape;214;p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95080" y="0"/>
            <a:ext cx="1348560" cy="62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-8998" t="9557" r="14150" b="30397"/>
          <a:stretch>
            <a:fillRect/>
          </a:stretch>
        </p:blipFill>
        <p:spPr>
          <a:xfrm>
            <a:off x="-177120" y="1464840"/>
            <a:ext cx="8704080" cy="308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Что было сделано по проекту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7;p6"/>
          <p:cNvSpPr txBox="1">
            <a:spLocks noGrp="1"/>
          </p:cNvSpPr>
          <p:nvPr>
            <p:ph type="title" idx="4294967295"/>
          </p:nvPr>
        </p:nvSpPr>
        <p:spPr>
          <a:xfrm>
            <a:off x="594360" y="82080"/>
            <a:ext cx="7714800" cy="856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2600" b="1"/>
              <a:t>What was done according to the project</a:t>
            </a:r>
            <a:r>
              <a:rPr lang="ru-RU" sz="3600" b="1">
                <a:latin typeface="Arial Narrow" pitchFamily="18"/>
              </a:rPr>
              <a:t/>
            </a:r>
            <a:br>
              <a:rPr lang="ru-RU" sz="3600" b="1">
                <a:latin typeface="Arial Narrow" pitchFamily="18"/>
              </a:rPr>
            </a:br>
            <a:endParaRPr lang="ru-RU" sz="3600" b="1">
              <a:latin typeface="Arial Narrow" pitchFamily="18"/>
            </a:endParaRPr>
          </a:p>
        </p:txBody>
      </p:sp>
      <p:sp>
        <p:nvSpPr>
          <p:cNvPr id="3" name="Google Shape;188;p6"/>
          <p:cNvSpPr txBox="1">
            <a:spLocks noGrp="1"/>
          </p:cNvSpPr>
          <p:nvPr>
            <p:ph type="sldNum" sz="quarter" idx="8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lvl="0" algn="r" hangingPunct="0"/>
            <a:fld id="{97EF4EE1-EC86-40C7-BB14-75F4173569F5}" type="slidenum">
              <a:t>6</a:t>
            </a:fld>
            <a:endParaRPr lang="ru-RU" sz="1400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  <p:grpSp>
        <p:nvGrpSpPr>
          <p:cNvPr id="4" name="Google Shape;189;p6"/>
          <p:cNvGrpSpPr/>
          <p:nvPr/>
        </p:nvGrpSpPr>
        <p:grpSpPr>
          <a:xfrm>
            <a:off x="31320" y="52200"/>
            <a:ext cx="720360" cy="720360"/>
            <a:chOff x="31320" y="52200"/>
            <a:chExt cx="720360" cy="720360"/>
          </a:xfrm>
        </p:grpSpPr>
        <p:sp>
          <p:nvSpPr>
            <p:cNvPr id="5" name="Google Shape;190;p6"/>
            <p:cNvSpPr/>
            <p:nvPr/>
          </p:nvSpPr>
          <p:spPr>
            <a:xfrm>
              <a:off x="34560" y="5220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4282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Google Shape;191;p6"/>
            <p:cNvSpPr/>
            <p:nvPr/>
          </p:nvSpPr>
          <p:spPr>
            <a:xfrm>
              <a:off x="31320" y="34128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4282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Google Shape;192;p6"/>
            <p:cNvSpPr/>
            <p:nvPr/>
          </p:nvSpPr>
          <p:spPr>
            <a:xfrm>
              <a:off x="321840" y="5220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D1847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Google Shape;193;p6"/>
            <p:cNvSpPr/>
            <p:nvPr/>
          </p:nvSpPr>
          <p:spPr>
            <a:xfrm>
              <a:off x="320400" y="34128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Google Shape;194;p6"/>
            <p:cNvSpPr/>
            <p:nvPr/>
          </p:nvSpPr>
          <p:spPr>
            <a:xfrm>
              <a:off x="320400" y="62856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Google Shape;195;p6"/>
            <p:cNvSpPr/>
            <p:nvPr/>
          </p:nvSpPr>
          <p:spPr>
            <a:xfrm>
              <a:off x="607680" y="62856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Google Shape;196;p6"/>
            <p:cNvSpPr/>
            <p:nvPr/>
          </p:nvSpPr>
          <p:spPr>
            <a:xfrm>
              <a:off x="607680" y="5220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12" name="Google Shape;197;p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63760" y="3600"/>
            <a:ext cx="1348560" cy="62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74439" y="1654560"/>
            <a:ext cx="4589279" cy="3249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3"/>
          <p:cNvSpPr/>
          <p:nvPr/>
        </p:nvSpPr>
        <p:spPr>
          <a:xfrm>
            <a:off x="1743839" y="1034279"/>
            <a:ext cx="5860799" cy="5165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 Math" pitchFamily="18"/>
                <a:ea typeface="Cambria Math" pitchFamily="1"/>
                <a:cs typeface="Arial" pitchFamily="2"/>
              </a:rPr>
              <a:t>For example, using the capabilities of Kompas-Electrik, we created a circuit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 Math" pitchFamily="18"/>
                <a:ea typeface="Cambria Math" pitchFamily="1"/>
                <a:cs typeface="Arial" pitchFamily="2"/>
              </a:rPr>
              <a:t> for stabilizing the rotational speed of an electric motor.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Вывод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7;p6"/>
          <p:cNvSpPr txBox="1">
            <a:spLocks noGrp="1"/>
          </p:cNvSpPr>
          <p:nvPr>
            <p:ph type="title" idx="4294967295"/>
          </p:nvPr>
        </p:nvSpPr>
        <p:spPr>
          <a:xfrm>
            <a:off x="594360" y="82080"/>
            <a:ext cx="7714800" cy="856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 b="1">
                <a:latin typeface="Calibri" pitchFamily="34"/>
                <a:cs typeface="Calibri" pitchFamily="34"/>
              </a:rPr>
              <a:t>Conclusion</a:t>
            </a:r>
            <a:br>
              <a:rPr lang="ru-RU" sz="3600" b="1">
                <a:latin typeface="Calibri" pitchFamily="34"/>
                <a:cs typeface="Calibri" pitchFamily="34"/>
              </a:rPr>
            </a:br>
            <a:endParaRPr lang="ru-RU" sz="3600" b="1">
              <a:latin typeface="Calibri" pitchFamily="34"/>
              <a:cs typeface="Calibri" pitchFamily="34"/>
            </a:endParaRPr>
          </a:p>
        </p:txBody>
      </p:sp>
      <p:sp>
        <p:nvSpPr>
          <p:cNvPr id="3" name="Google Shape;188;p6"/>
          <p:cNvSpPr txBox="1">
            <a:spLocks noGrp="1"/>
          </p:cNvSpPr>
          <p:nvPr>
            <p:ph type="sldNum" sz="quarter" idx="8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lvl="0" algn="r" hangingPunct="0"/>
            <a:fld id="{39FFE6A5-B1DF-4032-A6B9-FBD336039FB3}" type="slidenum">
              <a:t>7</a:t>
            </a:fld>
            <a:endParaRPr lang="ru-RU" sz="1400">
              <a:solidFill>
                <a:srgbClr val="000000"/>
              </a:solidFill>
              <a:latin typeface="Arial" pitchFamily="18"/>
              <a:cs typeface="Arial" pitchFamily="2"/>
            </a:endParaRPr>
          </a:p>
        </p:txBody>
      </p:sp>
      <p:grpSp>
        <p:nvGrpSpPr>
          <p:cNvPr id="4" name="Google Shape;189;p6"/>
          <p:cNvGrpSpPr/>
          <p:nvPr/>
        </p:nvGrpSpPr>
        <p:grpSpPr>
          <a:xfrm>
            <a:off x="31320" y="52200"/>
            <a:ext cx="720360" cy="720360"/>
            <a:chOff x="31320" y="52200"/>
            <a:chExt cx="720360" cy="720360"/>
          </a:xfrm>
        </p:grpSpPr>
        <p:sp>
          <p:nvSpPr>
            <p:cNvPr id="5" name="Google Shape;190;p6"/>
            <p:cNvSpPr/>
            <p:nvPr/>
          </p:nvSpPr>
          <p:spPr>
            <a:xfrm>
              <a:off x="34560" y="5220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4282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Google Shape;191;p6"/>
            <p:cNvSpPr/>
            <p:nvPr/>
          </p:nvSpPr>
          <p:spPr>
            <a:xfrm>
              <a:off x="31320" y="34128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4282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Google Shape;192;p6"/>
            <p:cNvSpPr/>
            <p:nvPr/>
          </p:nvSpPr>
          <p:spPr>
            <a:xfrm>
              <a:off x="321840" y="5220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D1847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Google Shape;193;p6"/>
            <p:cNvSpPr/>
            <p:nvPr/>
          </p:nvSpPr>
          <p:spPr>
            <a:xfrm>
              <a:off x="320400" y="34128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Google Shape;194;p6"/>
            <p:cNvSpPr/>
            <p:nvPr/>
          </p:nvSpPr>
          <p:spPr>
            <a:xfrm>
              <a:off x="320400" y="62856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Google Shape;195;p6"/>
            <p:cNvSpPr/>
            <p:nvPr/>
          </p:nvSpPr>
          <p:spPr>
            <a:xfrm>
              <a:off x="607680" y="62856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Google Shape;196;p6"/>
            <p:cNvSpPr/>
            <p:nvPr/>
          </p:nvSpPr>
          <p:spPr>
            <a:xfrm>
              <a:off x="607680" y="52200"/>
              <a:ext cx="144000" cy="14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4C8F5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12" name="Google Shape;197;p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63760" y="3600"/>
            <a:ext cx="1348560" cy="6260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3"/>
          <p:cNvSpPr/>
          <p:nvPr/>
        </p:nvSpPr>
        <p:spPr>
          <a:xfrm>
            <a:off x="1548000" y="1034279"/>
            <a:ext cx="6445799" cy="136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 Math" pitchFamily="18"/>
                <a:ea typeface="Cambria Math" pitchFamily="1"/>
                <a:cs typeface="Arial" pitchFamily="2"/>
              </a:rPr>
              <a:t>1. Compass-Electrician is an effective tool for developing various electrical circuits.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 Math" pitchFamily="18"/>
                <a:ea typeface="Cambria Math" pitchFamily="1"/>
                <a:cs typeface="Arial" pitchFamily="2"/>
              </a:rPr>
              <a:t>2. The created step-by-step guide will be useful for students of electrical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 Math" pitchFamily="18"/>
                <a:ea typeface="Cambria Math" pitchFamily="1"/>
                <a:cs typeface="Arial" pitchFamily="2"/>
              </a:rPr>
              <a:t> engineering specialties when completing coursework and graduation projects.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 Math" pitchFamily="18"/>
                <a:ea typeface="Cambria Math" pitchFamily="1"/>
                <a:cs typeface="Arial" pitchFamily="2"/>
              </a:rPr>
              <a:t>3. Testing of the developed manual for creating electrical circuits yielded positive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mbria Math" pitchFamily="18"/>
                <a:ea typeface="Cambria Math" pitchFamily="1"/>
                <a:cs typeface="Arial" pitchFamily="2"/>
              </a:rPr>
              <a:t>results.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400" b="0" i="0" u="none" strike="noStrike" kern="1200" spc="0">
              <a:ln>
                <a:noFill/>
              </a:ln>
              <a:solidFill>
                <a:srgbClr val="000000"/>
              </a:solidFill>
              <a:latin typeface="Cambria Math" pitchFamily="18"/>
              <a:ea typeface="Cambria Math" pitchFamily="1"/>
              <a:cs typeface="Arial" pitchFamily="2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b="9672"/>
          <a:stretch>
            <a:fillRect/>
          </a:stretch>
        </p:blipFill>
        <p:spPr>
          <a:xfrm>
            <a:off x="2002680" y="1999080"/>
            <a:ext cx="3277080" cy="295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Экран (4:3)</PresentationFormat>
  <Paragraphs>50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Обычный</vt:lpstr>
      <vt:lpstr>Обычный 1</vt:lpstr>
      <vt:lpstr>Обычный 2</vt:lpstr>
      <vt:lpstr>Optimization of automatic design of electrical circuits.</vt:lpstr>
      <vt:lpstr>First steps to creating a project</vt:lpstr>
      <vt:lpstr>First steps to creating a project</vt:lpstr>
      <vt:lpstr>Schematic creation process</vt:lpstr>
      <vt:lpstr>Database installation</vt:lpstr>
      <vt:lpstr>What was done according to the project 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automatic design of electrical circuits.</dc:title>
  <dc:creator>студент</dc:creator>
  <cp:lastModifiedBy>студент</cp:lastModifiedBy>
  <cp:revision>1</cp:revision>
  <dcterms:modified xsi:type="dcterms:W3CDTF">2025-10-22T15:26:26Z</dcterms:modified>
</cp:coreProperties>
</file>